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7A981-B41C-4B9E-80E5-7128DC34D6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8111A6-CAC4-481C-802E-6561688C49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D7457-DC5F-47D1-B7B9-BF9F0297D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241756-CB92-4E17-B5BE-1F735C9DC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BEE2A-87B2-4077-B75D-37B7090D0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61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33298-5652-4220-9C88-A1D59C250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9F4587-5474-4D9B-9A80-0A2BC54E3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F1DA56-8E50-470F-BF75-5C8A7A9F9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CB8B4-5D59-4B41-94A7-D285E186A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DCC0B-57B7-4561-A5C5-3398B684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69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842599-3F32-4BB0-8E9A-78B64866E4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6AD18D-BD86-400E-8844-B4BA633709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2BBDE-51E9-4306-A8AD-9FEC6D79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E0246-F66A-4E72-88F2-1C3385516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EB1EFD-812E-4E99-BDB2-C1483BED0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2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62A4B-B3B9-4DFA-A4B0-C68FECC30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41797-92F0-4239-8209-B280D9B13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9B043-3FE2-447E-85D2-1DF1EDB72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2967C-7474-47CE-924A-84E58CAD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C279B-0E0B-4111-94CE-84BE9E5D9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61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58630-34D1-4182-A1E9-6993F3F3E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5FB27-66A8-4502-AE23-597C7C805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D2E6D-CEA3-4C8F-B37A-4174961BF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84726-9279-48BD-AFC0-56019DE4D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4ED56-730A-46B7-BC37-9E0847423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239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D9EE2-AB89-454E-8909-E5E9FD9BA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1A1DB-418D-4742-8C65-5747651041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E78978-F85E-4174-A512-8DBD838328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D3822E-ED29-45D3-9C7B-BEE0A4AEF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A0012E-0044-4F7F-ABF1-AFA4CDD97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2B6D6-DE28-43A2-81E6-CEF5EF975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09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EE63D-899F-4F7A-AD9C-18D0F783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F894DE-3D9D-4E06-8A3B-BB03966650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EA4154-CAE4-431C-AFF2-7FC4CD0660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7156F3-3DE7-4A43-8083-11828390D8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E882D4-7B53-4084-9629-C8D864B385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2C8BD6C-515A-4924-A3CC-85E4324F9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F74768-88C3-4DB9-A5F7-9C3652216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E6F314-66DD-4AD3-9720-FB527FF62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38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3FF66-99B2-4B80-853F-7A59BB528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08A22E-A3D7-4BE5-AD3B-5F0BCC7F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0DD6C-7F25-452D-9C0C-6F1BE5EBB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BDA7E-852C-4C9C-9D65-AE9182E3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70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EE1E48-4CBB-4D45-B2E3-7E77308DD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D650E-CF89-4CCD-9C03-26664DB4A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882AF-8D32-4C62-AF64-A8A3DDA15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70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154C46-F6E1-436D-85AE-968F3C36C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D1402-2E19-4317-989C-99AC8F5D0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C13FEB-39A4-427C-9174-C701DCF84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E069B-459A-4A8C-A43A-F6088B73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BD4A3-1629-494C-9544-3F08CD763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B65C9C-518D-4ECF-874E-D56FF72A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3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DF61-3B37-40BC-A68D-EF6C506F4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A7BE7B-8E99-4FBA-B662-22E8C66E4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413EF4-E1FB-449E-925F-FC775F195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D700B7-817A-415A-B63D-C7F13007E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FFB44-FBD4-4CD8-8D6F-CF2FB938B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97F91D-4B5F-4928-BB2C-C6BFC0E76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44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14E556-E58E-410B-8756-D83F1D5D1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8823C0-070E-431A-9B0F-E2830B1DE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6D51F-6AB3-4ED8-80AC-6312A40A52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88EE-FFC1-49CF-8C76-169ACF7E5A3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E5C7F-4C0E-474B-9E2E-FF617C8C9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3E84F-5418-476E-AA3C-F0FC0AD3C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B94E6-A829-47B1-8380-FA61F0600A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88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911A6947-D729-408A-B214-1A2F11454B8E}"/>
              </a:ext>
            </a:extLst>
          </p:cNvPr>
          <p:cNvGrpSpPr/>
          <p:nvPr/>
        </p:nvGrpSpPr>
        <p:grpSpPr>
          <a:xfrm>
            <a:off x="6364912" y="58558"/>
            <a:ext cx="5997389" cy="2241056"/>
            <a:chOff x="0" y="114300"/>
            <a:chExt cx="5886170" cy="2471882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728DCB4-9746-49EE-AC94-1BF24B52A08B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6EBC8E01-26AA-403C-A8E4-04DC7EB4D684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CB0E497-77C3-42E7-9543-0EEC333A5AFA}"/>
                </a:ext>
              </a:extLst>
            </p:cNvPr>
            <p:cNvSpPr/>
            <p:nvPr/>
          </p:nvSpPr>
          <p:spPr>
            <a:xfrm>
              <a:off x="0" y="311044"/>
              <a:ext cx="1184941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1/2</a:t>
              </a: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736B773-14E1-46CD-AC21-C56B24BED744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599F2F41-9E26-4657-9A9E-D25A2E7FEB5C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E39F756B-89F0-4AB7-8C8A-6805AD889C50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1/2</a:t>
                </a:r>
              </a:p>
            </p:txBody>
          </p:sp>
        </p:grp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4D5EC61-8A17-4562-B783-F08B27AB1E98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D30DEEAC-A3F8-43D0-B1CA-CDB9ED3B9C12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D20DE86-61F9-497A-99AC-290B7531D001}"/>
                </a:ext>
              </a:extLst>
            </p:cNvPr>
            <p:cNvSpPr txBox="1"/>
            <p:nvPr/>
          </p:nvSpPr>
          <p:spPr>
            <a:xfrm>
              <a:off x="2765733" y="405823"/>
              <a:ext cx="3120437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half of 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F5D55AB-761C-445C-987B-D7CCDCA88298}"/>
              </a:ext>
            </a:extLst>
          </p:cNvPr>
          <p:cNvGrpSpPr/>
          <p:nvPr/>
        </p:nvGrpSpPr>
        <p:grpSpPr>
          <a:xfrm>
            <a:off x="50037" y="2299614"/>
            <a:ext cx="5870251" cy="2287912"/>
            <a:chOff x="0" y="49325"/>
            <a:chExt cx="5761390" cy="2523564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0D690EEA-D9C1-4835-B747-29EA56C269BE}"/>
                </a:ext>
              </a:extLst>
            </p:cNvPr>
            <p:cNvSpPr/>
            <p:nvPr/>
          </p:nvSpPr>
          <p:spPr>
            <a:xfrm>
              <a:off x="123091" y="49325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C36F481-B40C-4250-B503-6C75DE71FBDF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D10FD58-64F8-46A5-876D-ECCD1DB30185}"/>
                </a:ext>
              </a:extLst>
            </p:cNvPr>
            <p:cNvSpPr/>
            <p:nvPr/>
          </p:nvSpPr>
          <p:spPr>
            <a:xfrm>
              <a:off x="0" y="311044"/>
              <a:ext cx="1184941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1/2</a:t>
              </a:r>
            </a:p>
          </p:txBody>
        </p:sp>
        <p:grpSp>
          <p:nvGrpSpPr>
            <p:cNvPr id="48" name="Group 47">
              <a:extLst>
                <a:ext uri="{FF2B5EF4-FFF2-40B4-BE49-F238E27FC236}">
                  <a16:creationId xmlns:a16="http://schemas.microsoft.com/office/drawing/2014/main" id="{FD5256AE-7AAD-4203-B784-8F8F637D2864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176041CE-9ECF-49B0-B041-E0EEA231A26C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870C4913-0FC0-4C7E-9048-5F588AB562BC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1/2</a:t>
                </a:r>
              </a:p>
            </p:txBody>
          </p:sp>
        </p:grp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2635AC05-A127-4414-9B37-76EFCBF1B4F5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5FE370A-CD75-4E0E-BE85-A4F582A2690C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20AE7B2-68F5-438C-B610-BB741E1571F8}"/>
                </a:ext>
              </a:extLst>
            </p:cNvPr>
            <p:cNvSpPr txBox="1"/>
            <p:nvPr/>
          </p:nvSpPr>
          <p:spPr>
            <a:xfrm>
              <a:off x="2770913" y="275000"/>
              <a:ext cx="2990477" cy="1323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half of 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D31A908-0BF5-4F36-BD73-85969F40E04A}"/>
              </a:ext>
            </a:extLst>
          </p:cNvPr>
          <p:cNvGrpSpPr/>
          <p:nvPr/>
        </p:nvGrpSpPr>
        <p:grpSpPr>
          <a:xfrm>
            <a:off x="50037" y="4572006"/>
            <a:ext cx="5945840" cy="2241056"/>
            <a:chOff x="0" y="114300"/>
            <a:chExt cx="5835577" cy="2471882"/>
          </a:xfrm>
        </p:grpSpPr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8F80DAD3-A70A-4693-BE45-AF525276F21E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2BDF873C-A443-4CA2-B1C8-733A4ADE8400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CE1898D1-A8EB-4CED-A952-9F7510AFD6E6}"/>
                </a:ext>
              </a:extLst>
            </p:cNvPr>
            <p:cNvSpPr/>
            <p:nvPr/>
          </p:nvSpPr>
          <p:spPr>
            <a:xfrm>
              <a:off x="0" y="311044"/>
              <a:ext cx="1184941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1/2</a:t>
              </a:r>
            </a:p>
          </p:txBody>
        </p: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3BEDAC77-82FF-4C6A-BD3B-D95AD8B69F96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8FACF9FE-91B6-492B-BACA-17F07B378191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F00FD469-1575-41F1-854A-C52BB9377138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1/2</a:t>
                </a:r>
              </a:p>
            </p:txBody>
          </p:sp>
        </p:grp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3EF0FAD3-EA01-4373-9698-0A44311CCF1B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D0F685F-311C-4080-A9F9-EF4A292AD3F1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69F499F5-A8A4-4082-9388-8D110EAB785C}"/>
                </a:ext>
              </a:extLst>
            </p:cNvPr>
            <p:cNvSpPr txBox="1"/>
            <p:nvPr/>
          </p:nvSpPr>
          <p:spPr>
            <a:xfrm>
              <a:off x="2760776" y="338575"/>
              <a:ext cx="3074801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half of 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3EC6933-1695-44AE-B36F-A4B4353BD230}"/>
              </a:ext>
            </a:extLst>
          </p:cNvPr>
          <p:cNvGrpSpPr/>
          <p:nvPr/>
        </p:nvGrpSpPr>
        <p:grpSpPr>
          <a:xfrm>
            <a:off x="58217" y="28491"/>
            <a:ext cx="5975074" cy="2241056"/>
            <a:chOff x="0" y="114300"/>
            <a:chExt cx="5864269" cy="2471882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DE4B9B4-0192-40D0-9E14-FF08AE61DD8D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DCE24F71-02D2-4104-B964-DE1DC390AF9B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4ABF482C-A614-460B-801B-EB27355680F7}"/>
                </a:ext>
              </a:extLst>
            </p:cNvPr>
            <p:cNvSpPr/>
            <p:nvPr/>
          </p:nvSpPr>
          <p:spPr>
            <a:xfrm>
              <a:off x="0" y="311044"/>
              <a:ext cx="1184941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1/2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E8247989-C484-42E4-8CAA-CB32DCD68F8B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9FE82A5C-3EBC-43B9-B08E-E4AB1D8A3FA9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DC185448-DEA7-419F-9359-DFAA8F0D1872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1/2</a:t>
                </a:r>
              </a:p>
            </p:txBody>
          </p:sp>
        </p:grp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7F2A2A61-C407-4BFB-868B-01200CBA1528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99F522EE-C2E8-49A3-8086-223E14C821E6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2D4849C-877B-4AD2-A4D4-B8D64C2E92EF}"/>
                </a:ext>
              </a:extLst>
            </p:cNvPr>
            <p:cNvSpPr txBox="1"/>
            <p:nvPr/>
          </p:nvSpPr>
          <p:spPr>
            <a:xfrm>
              <a:off x="2786636" y="449071"/>
              <a:ext cx="3077633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half of 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2110E30-60B9-4826-89EC-9CDA34699739}"/>
              </a:ext>
            </a:extLst>
          </p:cNvPr>
          <p:cNvGrpSpPr/>
          <p:nvPr/>
        </p:nvGrpSpPr>
        <p:grpSpPr>
          <a:xfrm>
            <a:off x="6364912" y="2330950"/>
            <a:ext cx="5864973" cy="2241056"/>
            <a:chOff x="0" y="114300"/>
            <a:chExt cx="5756210" cy="2471882"/>
          </a:xfrm>
        </p:grpSpPr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4B88588F-2160-42D0-B776-F9BA86ED4C55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AB74B96B-54E0-49D9-83D1-065B72C8BC38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D07B8A6-006D-45C3-824F-B7BE6A8C8ACA}"/>
                </a:ext>
              </a:extLst>
            </p:cNvPr>
            <p:cNvSpPr/>
            <p:nvPr/>
          </p:nvSpPr>
          <p:spPr>
            <a:xfrm>
              <a:off x="0" y="311044"/>
              <a:ext cx="1184941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1/2</a:t>
              </a:r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1F50B24A-EEF3-4565-8362-D8EA63046B3E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978D050-50FE-4EB0-812D-593FDCCFE705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Rectangle 82">
                <a:extLst>
                  <a:ext uri="{FF2B5EF4-FFF2-40B4-BE49-F238E27FC236}">
                    <a16:creationId xmlns:a16="http://schemas.microsoft.com/office/drawing/2014/main" id="{D6A4D568-7298-415C-8E22-40BAE5C59DF0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1/2</a:t>
                </a:r>
              </a:p>
            </p:txBody>
          </p:sp>
        </p:grp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C58CA75C-133F-44BF-A92C-A882B0DA0CDE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144F7A0-A972-47EB-A3FD-28ACB9A13CDC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4B88525C-7342-4318-BD80-848E23C0B105}"/>
                </a:ext>
              </a:extLst>
            </p:cNvPr>
            <p:cNvSpPr txBox="1"/>
            <p:nvPr/>
          </p:nvSpPr>
          <p:spPr>
            <a:xfrm>
              <a:off x="2765733" y="352930"/>
              <a:ext cx="2990477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half of 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4D80768C-2800-481A-8855-F59CBC0940EA}"/>
              </a:ext>
            </a:extLst>
          </p:cNvPr>
          <p:cNvGrpSpPr/>
          <p:nvPr/>
        </p:nvGrpSpPr>
        <p:grpSpPr>
          <a:xfrm>
            <a:off x="6368904" y="4586560"/>
            <a:ext cx="6014099" cy="2241056"/>
            <a:chOff x="0" y="114300"/>
            <a:chExt cx="5902571" cy="2471882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3D102F8A-6362-47BE-B31B-D0CB38892704}"/>
                </a:ext>
              </a:extLst>
            </p:cNvPr>
            <p:cNvSpPr/>
            <p:nvPr/>
          </p:nvSpPr>
          <p:spPr>
            <a:xfrm>
              <a:off x="123091" y="114300"/>
              <a:ext cx="5538799" cy="2471882"/>
            </a:xfrm>
            <a:prstGeom prst="rect">
              <a:avLst/>
            </a:prstGeom>
            <a:pattFill prst="weave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CC6FDEC1-BAAC-4978-8731-6325C63DCAB8}"/>
                </a:ext>
              </a:extLst>
            </p:cNvPr>
            <p:cNvSpPr/>
            <p:nvPr/>
          </p:nvSpPr>
          <p:spPr>
            <a:xfrm>
              <a:off x="258618" y="240145"/>
              <a:ext cx="665018" cy="66501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11D5D9C-52B3-4146-AA30-D1655CA555C9}"/>
                </a:ext>
              </a:extLst>
            </p:cNvPr>
            <p:cNvSpPr/>
            <p:nvPr/>
          </p:nvSpPr>
          <p:spPr>
            <a:xfrm>
              <a:off x="0" y="311044"/>
              <a:ext cx="1184941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dirty="0">
                  <a:ln w="12700">
                    <a:solidFill>
                      <a:schemeClr val="accent3">
                        <a:lumMod val="50000"/>
                      </a:schemeClr>
                    </a:solidFill>
                    <a:prstDash val="solid"/>
                  </a:ln>
                  <a:pattFill prst="narHorz">
                    <a:fgClr>
                      <a:schemeClr val="accent3"/>
                    </a:fgClr>
                    <a:bgClr>
                      <a:schemeClr val="accent3">
                        <a:lumMod val="40000"/>
                        <a:lumOff val="60000"/>
                      </a:schemeClr>
                    </a:bgClr>
                  </a:pattFill>
                  <a:effectLst>
                    <a:innerShdw blurRad="177800">
                      <a:schemeClr val="accent3">
                        <a:lumMod val="50000"/>
                      </a:schemeClr>
                    </a:innerShdw>
                  </a:effectLst>
                </a:rPr>
                <a:t>1/2</a:t>
              </a: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781AE50D-E222-4730-ADBD-10A6E8D53757}"/>
                </a:ext>
              </a:extLst>
            </p:cNvPr>
            <p:cNvGrpSpPr/>
            <p:nvPr/>
          </p:nvGrpSpPr>
          <p:grpSpPr>
            <a:xfrm>
              <a:off x="4476949" y="1709465"/>
              <a:ext cx="1184941" cy="665018"/>
              <a:chOff x="2691056" y="937046"/>
              <a:chExt cx="1184941" cy="665018"/>
            </a:xfrm>
          </p:grpSpPr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AB83DC89-C1E6-4560-80F5-54972DD579DF}"/>
                  </a:ext>
                </a:extLst>
              </p:cNvPr>
              <p:cNvSpPr/>
              <p:nvPr/>
            </p:nvSpPr>
            <p:spPr>
              <a:xfrm>
                <a:off x="2951018" y="937046"/>
                <a:ext cx="665018" cy="66501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6CF6C0F4-70F5-4743-8F24-F9BFF861C30C}"/>
                  </a:ext>
                </a:extLst>
              </p:cNvPr>
              <p:cNvSpPr/>
              <p:nvPr/>
            </p:nvSpPr>
            <p:spPr>
              <a:xfrm>
                <a:off x="2691056" y="1007945"/>
                <a:ext cx="1184941" cy="523220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</a:bodyPr>
              <a:lstStyle/>
              <a:p>
                <a:pPr algn="ctr"/>
                <a:r>
                  <a:rPr lang="en-US" sz="2800" b="1" dirty="0">
                    <a:ln w="12700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</a:ln>
                    <a:pattFill prst="narHorz">
                      <a:fgClr>
                        <a:schemeClr val="accent3"/>
                      </a:fgClr>
                      <a:bgClr>
                        <a:schemeClr val="accent3">
                          <a:lumMod val="40000"/>
                          <a:lumOff val="60000"/>
                        </a:schemeClr>
                      </a:bgClr>
                    </a:pattFill>
                    <a:effectLst>
                      <a:innerShdw blurRad="177800">
                        <a:schemeClr val="accent3">
                          <a:lumMod val="50000"/>
                        </a:schemeClr>
                      </a:innerShdw>
                    </a:effectLst>
                  </a:rPr>
                  <a:t>1/2</a:t>
                </a:r>
              </a:p>
            </p:txBody>
          </p:sp>
        </p:grp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EA206D8-7BA0-4D01-BBB7-0F0AF4C80C49}"/>
                </a:ext>
              </a:extLst>
            </p:cNvPr>
            <p:cNvSpPr/>
            <p:nvPr/>
          </p:nvSpPr>
          <p:spPr>
            <a:xfrm>
              <a:off x="1242239" y="160990"/>
              <a:ext cx="1574090" cy="1965099"/>
            </a:xfrm>
            <a:prstGeom prst="ellipse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F0E6B14-74A5-4C5B-AC27-F80BCD087F3D}"/>
                </a:ext>
              </a:extLst>
            </p:cNvPr>
            <p:cNvSpPr txBox="1"/>
            <p:nvPr/>
          </p:nvSpPr>
          <p:spPr>
            <a:xfrm>
              <a:off x="1552201" y="2172779"/>
              <a:ext cx="25282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Blackadder ITC" panose="04020505051007020D02" pitchFamily="82" charset="0"/>
                </a:rPr>
                <a:t>In Spring Break we Trust.</a:t>
              </a: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A1F5112-B833-4CF9-AA9C-92C3D1BC7790}"/>
                </a:ext>
              </a:extLst>
            </p:cNvPr>
            <p:cNvSpPr txBox="1"/>
            <p:nvPr/>
          </p:nvSpPr>
          <p:spPr>
            <a:xfrm>
              <a:off x="2741496" y="386146"/>
              <a:ext cx="3161075" cy="13239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Edwardian Script ITC" panose="030303020407070D0804" pitchFamily="66" charset="0"/>
                </a:rPr>
                <a:t>One half of one spring break buck.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Legal tender redeemable only at </a:t>
              </a:r>
            </a:p>
            <a:p>
              <a:r>
                <a:rPr lang="en-US" sz="2400" dirty="0">
                  <a:latin typeface="Edwardian Script ITC" panose="030303020407070D0804" pitchFamily="66" charset="0"/>
                </a:rPr>
                <a:t>The Spencer Household.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1257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150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Blackadder ITC</vt:lpstr>
      <vt:lpstr>Calibri</vt:lpstr>
      <vt:lpstr>Calibri Light</vt:lpstr>
      <vt:lpstr>Edwardian Script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 Spencer</dc:creator>
  <cp:lastModifiedBy>Wes Spencer</cp:lastModifiedBy>
  <cp:revision>4</cp:revision>
  <cp:lastPrinted>2020-03-14T15:15:44Z</cp:lastPrinted>
  <dcterms:created xsi:type="dcterms:W3CDTF">2020-03-14T15:05:32Z</dcterms:created>
  <dcterms:modified xsi:type="dcterms:W3CDTF">2020-03-14T15:21:41Z</dcterms:modified>
</cp:coreProperties>
</file>